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24" r:id="rId12"/>
    <p:sldId id="266" r:id="rId13"/>
    <p:sldId id="267" r:id="rId14"/>
    <p:sldId id="268" r:id="rId15"/>
    <p:sldId id="269" r:id="rId16"/>
    <p:sldId id="270" r:id="rId17"/>
    <p:sldId id="271" r:id="rId18"/>
    <p:sldId id="276" r:id="rId19"/>
    <p:sldId id="275" r:id="rId20"/>
    <p:sldId id="274" r:id="rId21"/>
    <p:sldId id="272" r:id="rId22"/>
    <p:sldId id="273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6"/>
    <a:srgbClr val="1C222C"/>
    <a:srgbClr val="6731A6"/>
    <a:srgbClr val="FCF7F4"/>
    <a:srgbClr val="1A325C"/>
    <a:srgbClr val="B9D773"/>
    <a:srgbClr val="642AB0"/>
    <a:srgbClr val="9900FF"/>
    <a:srgbClr val="37373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42E-E7A9-4D44-BD2F-10C63F64AE07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F06B6-ECC6-43D8-B31A-81309070DF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53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06B6-ECC6-43D8-B31A-81309070DF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5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82CC-B0E5-4EB1-BFFB-93582F48C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37D5A-970B-4FD1-B75C-083B89C90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D5229-5CCE-4566-A1F9-86EDCF4C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61BF5-46EA-453B-BBBE-E652A518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E295F-D2EE-4229-8812-044E87EC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7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7C42-D16C-42A9-A90D-EA8E2BE1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BB28E-D6C5-468E-AEC8-38F756652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6E079-05F2-4FF3-B9DB-9AB13453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E55A0-FF07-4AC5-860A-63E406503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2F461-0589-46B7-936E-D80DD3B5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7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3AF77C-169C-4B98-B0E1-FA59D03F3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2F6DE-4AEE-47E6-9E70-A7C05981D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BF03-148E-43B7-9A9E-B562FA66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542B7-DB78-4AB8-BF12-C08102E4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C37E8-D9D8-4DCC-915D-B3A3BD3F3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8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F06B-ACA9-4B0A-B5F2-E5850E92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A417F-9D9C-4A7B-97FA-DDC431D3C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E42D-A720-47ED-9EFD-38796DF3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1016F-86A4-4A5A-95CC-9BB2D24B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DC1A-AFF8-41D4-8DFF-BB06555D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4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4B5F-BCB6-448D-BCD0-8FADDA77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84931-9BD1-4276-873A-57990E1C2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2458-2DA9-422C-AFF5-E24D7F96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12AC9-EE30-469E-94AA-B676A08A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31FA1-0AEB-4A39-8C5D-557D4118B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4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6222-0803-4F3D-B224-402D2A50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8922-7954-4F5D-A83F-5B8FB5B9C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1120B-C8C0-4271-A8B8-1DE55EF20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C192C-506D-450E-A385-1AFF7008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DB97E-1DA0-4D1D-ACDB-222665AF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AC891-76CB-4991-A1A4-32DD9A0E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3C4E-1AEB-4D4B-915C-1C36FE6E3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90F3E-92B7-458D-9D2F-A64EDDE65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E147C-EEC3-4E2E-B1A6-D093A07FB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141D2-18BB-49F5-A790-0BC46E23E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52C86-F1C8-4561-9FDC-FB8BCB096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88F9DB-4F60-4F3D-BE90-F411C091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28229-CA14-4ACD-B0F6-8B3B4AF9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453435-443C-4E02-8ABD-8D13EAD3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9C5-7D7D-4CF6-B680-331ECD7E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7DAE1C-D7FE-41A6-A8E2-366194F4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C6340-3509-470D-9A4F-D07943B5E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13A0A-3172-4C96-9A2F-84BA1888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9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767F9-CDAD-40E8-9256-82E1AED98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C7BAE-D62D-42B7-92B0-55454556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FB88B-5444-4D1E-B2DD-AA6F62B3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0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99B6-65ED-4E7D-B631-12077EDF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D3C7-8E34-4E0F-9BDB-C90AC36E1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C6D63-C2F6-43AA-85B4-244814A7A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BA8A1-C9E6-4DE1-82CB-02470214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34F7E-690D-43ED-B0F9-90208B2A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17D5E-D2AD-442F-80AC-12E8178B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5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519C-5EA0-4E6C-966D-09EA1F138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2290C-0DCD-4A76-ABA5-A53F662F6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E545F-586F-4464-B474-4D1409817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39FB7-4508-4F27-8D79-106C726F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79D6D-9BAD-45DA-9648-0F251F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F50AB-2D76-4C7D-AA31-8C2C3742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7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DA08ED-A388-43BF-B68D-D0A98015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C1246-3361-4A1F-9951-BBE1D2FFA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CF1A0-36AE-49EA-9853-34A050350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747A7-3357-4E8E-ACFD-B33EB1518451}" type="datetimeFigureOut">
              <a:rPr lang="en-US" smtClean="0"/>
              <a:t>31-01-2022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BFCE7-A666-4CC8-B21A-1027061E3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34858-C0F5-4A86-A012-30FE30AA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2E1DE-C6BE-41C2-9620-CC9C9B04F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1#most-popular-technologies-langu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Math" TargetMode="External"/><Relationship Id="rId2" Type="http://schemas.openxmlformats.org/officeDocument/2006/relationships/hyperlink" Target="https://developer.mozilla.org/en-US/docs/Web/JavaScript/Reference/Global_Ob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9871-55C6-4366-92E5-8E2247474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What is JavaScript</a:t>
            </a:r>
          </a:p>
        </p:txBody>
      </p:sp>
    </p:spTree>
    <p:extLst>
      <p:ext uri="{BB962C8B-B14F-4D97-AF65-F5344CB8AC3E}">
        <p14:creationId xmlns:p14="http://schemas.microsoft.com/office/powerpoint/2010/main" val="985035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0753-6BE2-4774-B69A-934B0D24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191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VS CODE Extensions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3C457-BBAF-4D60-B2F6-1A239D691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387424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7D222-1769-421C-818C-B80C30AFB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3" y="1523783"/>
            <a:ext cx="5439534" cy="924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0E2E46-9279-4329-B10D-F9F0B7F61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33" y="2590535"/>
            <a:ext cx="5439534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AFD9A2-8159-42DC-A211-02AD74E8F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4" y="3571115"/>
            <a:ext cx="5439534" cy="819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A9ECD7-BD71-4E95-84C2-9F428F86A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33" y="4504063"/>
            <a:ext cx="5439534" cy="866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7E2DB-0E7E-4CD8-9FAA-6915DCFF2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534" y="5484643"/>
            <a:ext cx="5439534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C4B20-AFC2-4E4E-91DF-67480194D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145"/>
            <a:ext cx="5676857" cy="5928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DFCA-B2DA-4654-AE26-8A33F8B2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367145"/>
            <a:ext cx="6385560" cy="59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2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6DA9-6B4D-49DD-BD18-5D4FEDC9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5" y="38798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JavaScript In Browser and Separation of Concerns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Code Time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ADA9E-04E6-4E9D-AD00-9F6B43B4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937"/>
            <a:ext cx="5850298" cy="454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F7E47-631A-40F2-A068-4678E6F1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96" y="2162937"/>
            <a:ext cx="5889904" cy="454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0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BCD5-42D3-4798-9181-2D3BFF5D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to run JavaScript code in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C284C-1223-4146-8EBC-809D8044B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66" y="1950098"/>
            <a:ext cx="4661867" cy="16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09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C27B-754C-48BF-BDB0-2687077A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B720D-902B-47F5-B32C-8F3DA55EE6D1}"/>
              </a:ext>
            </a:extLst>
          </p:cNvPr>
          <p:cNvSpPr txBox="1"/>
          <p:nvPr/>
        </p:nvSpPr>
        <p:spPr>
          <a:xfrm>
            <a:off x="484632" y="1956816"/>
            <a:ext cx="101833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use a variable to store data temporarily.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</a:t>
            </a:r>
            <a:r>
              <a:rPr lang="en-US" sz="2000" b="0" dirty="0">
                <a:solidFill>
                  <a:schemeClr val="bg1"/>
                </a:solidFill>
                <a:effectLst/>
              </a:rPr>
              <a:t>se let keyword to declare a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</a:t>
            </a:r>
            <a:r>
              <a:rPr lang="en-US" sz="2000" b="0" dirty="0">
                <a:solidFill>
                  <a:schemeClr val="bg1"/>
                </a:solidFill>
                <a:effectLst/>
              </a:rPr>
              <a:t>y default, the value of the variables in JavaScript is undefined.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</a:t>
            </a:r>
            <a:r>
              <a:rPr lang="en-US" sz="2000" b="0" dirty="0">
                <a:solidFill>
                  <a:schemeClr val="bg1"/>
                </a:solidFill>
                <a:effectLst/>
              </a:rPr>
              <a:t>oles of declaration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</a:rPr>
              <a:t>Cannot be a reserved keyword (if, else, var, let ...).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</a:rPr>
              <a:t>Should be meaningful.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</a:rPr>
              <a:t>Cannot start with a number (1name).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</a:rPr>
              <a:t>Cannot contain a space or hyphen (-).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</a:t>
            </a:r>
            <a:r>
              <a:rPr lang="en-US" sz="2000" b="0" dirty="0">
                <a:solidFill>
                  <a:schemeClr val="bg1"/>
                </a:solidFill>
                <a:effectLst/>
              </a:rPr>
              <a:t>onvention of naming variables in JavaScript is camel case.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</a:t>
            </a:r>
            <a:r>
              <a:rPr lang="en-US" sz="2000" b="0" dirty="0">
                <a:solidFill>
                  <a:schemeClr val="bg1"/>
                </a:solidFill>
                <a:effectLst/>
              </a:rPr>
              <a:t>ariables are case-sensitive.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</a:rPr>
              <a:t>U can declare multiple variable at once.</a:t>
            </a:r>
          </a:p>
          <a:p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4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5794-EB8F-4FF1-AFD9-DBF903BE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46A0D-A81F-4118-93C0-E002E2AFF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value of  variable (let) can change but the value of (const) can’t be change.</a:t>
            </a:r>
          </a:p>
        </p:txBody>
      </p:sp>
    </p:spTree>
    <p:extLst>
      <p:ext uri="{BB962C8B-B14F-4D97-AF65-F5344CB8AC3E}">
        <p14:creationId xmlns:p14="http://schemas.microsoft.com/office/powerpoint/2010/main" val="326490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8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3AC227-7E80-4F50-A590-04D689CE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97" y="0"/>
            <a:ext cx="6315956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63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8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5A9-0FCD-4738-9635-2BFF27FD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534060">
            <a:off x="838200" y="23324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Primitive types code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04F8A-391B-46E9-8917-FD4F116EE907}"/>
              </a:ext>
            </a:extLst>
          </p:cNvPr>
          <p:cNvSpPr txBox="1"/>
          <p:nvPr/>
        </p:nvSpPr>
        <p:spPr>
          <a:xfrm>
            <a:off x="905164" y="5403273"/>
            <a:ext cx="180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primitiveTypes.js</a:t>
            </a:r>
          </a:p>
        </p:txBody>
      </p:sp>
    </p:spTree>
    <p:extLst>
      <p:ext uri="{BB962C8B-B14F-4D97-AF65-F5344CB8AC3E}">
        <p14:creationId xmlns:p14="http://schemas.microsoft.com/office/powerpoint/2010/main" val="647490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8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F77F75-B097-4EF0-918B-B0A0F2F9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05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2592EA-82AE-4D0D-8444-184F7AFCBA14}"/>
              </a:ext>
            </a:extLst>
          </p:cNvPr>
          <p:cNvSpPr txBox="1"/>
          <p:nvPr/>
        </p:nvSpPr>
        <p:spPr>
          <a:xfrm>
            <a:off x="0" y="5019675"/>
            <a:ext cx="602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static languages the type of variable cant be changed.</a:t>
            </a:r>
          </a:p>
          <a:p>
            <a:r>
              <a:rPr lang="en-US" dirty="0">
                <a:solidFill>
                  <a:schemeClr val="bg1"/>
                </a:solidFill>
              </a:rPr>
              <a:t>In Dynamic languages the type of variable can change anytime</a:t>
            </a:r>
          </a:p>
        </p:txBody>
      </p:sp>
    </p:spTree>
    <p:extLst>
      <p:ext uri="{BB962C8B-B14F-4D97-AF65-F5344CB8AC3E}">
        <p14:creationId xmlns:p14="http://schemas.microsoft.com/office/powerpoint/2010/main" val="31857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8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5A9-0FCD-4738-9635-2BFF27FD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534060">
            <a:off x="838200" y="23324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Dynamic types code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04F8A-391B-46E9-8917-FD4F116EE907}"/>
              </a:ext>
            </a:extLst>
          </p:cNvPr>
          <p:cNvSpPr txBox="1"/>
          <p:nvPr/>
        </p:nvSpPr>
        <p:spPr>
          <a:xfrm>
            <a:off x="905164" y="5403273"/>
            <a:ext cx="175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dynamicTypes.js</a:t>
            </a:r>
          </a:p>
        </p:txBody>
      </p:sp>
    </p:spTree>
    <p:extLst>
      <p:ext uri="{BB962C8B-B14F-4D97-AF65-F5344CB8AC3E}">
        <p14:creationId xmlns:p14="http://schemas.microsoft.com/office/powerpoint/2010/main" val="16422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4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5C93-37D3-4B30-BB52-3FA0133D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23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popular 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D0B1D-199D-4BEB-9171-EEAE31E6E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00FE84-5ADB-482F-BDC5-69603A4C389B}"/>
              </a:ext>
            </a:extLst>
          </p:cNvPr>
          <p:cNvSpPr txBox="1"/>
          <p:nvPr/>
        </p:nvSpPr>
        <p:spPr>
          <a:xfrm>
            <a:off x="0" y="1321356"/>
            <a:ext cx="1265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87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39B31B-85AF-480F-9167-7742A5151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2295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2DD0BD-9AD3-4811-BC87-465B1A05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445"/>
            <a:ext cx="12192000" cy="32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92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8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CE8A1-595D-4A32-96F6-DA137DCAF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595" y="0"/>
            <a:ext cx="6163535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34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5A9-0FCD-4738-9635-2BFF27FD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534060">
            <a:off x="838200" y="23324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Primitive types code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04F8A-391B-46E9-8917-FD4F116EE907}"/>
              </a:ext>
            </a:extLst>
          </p:cNvPr>
          <p:cNvSpPr txBox="1"/>
          <p:nvPr/>
        </p:nvSpPr>
        <p:spPr>
          <a:xfrm>
            <a:off x="905164" y="5403273"/>
            <a:ext cx="180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primitiveTypes.js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B47-0A89-4B84-BE77-CA9D21F7D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3871D-BC4A-4913-9A98-2817A4F0A93B}"/>
              </a:ext>
            </a:extLst>
          </p:cNvPr>
          <p:cNvSpPr txBox="1"/>
          <p:nvPr/>
        </p:nvSpPr>
        <p:spPr>
          <a:xfrm rot="2050423">
            <a:off x="7103086" y="1257274"/>
            <a:ext cx="3588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What is an Object</a:t>
            </a:r>
          </a:p>
        </p:txBody>
      </p:sp>
    </p:spTree>
    <p:extLst>
      <p:ext uri="{BB962C8B-B14F-4D97-AF65-F5344CB8AC3E}">
        <p14:creationId xmlns:p14="http://schemas.microsoft.com/office/powerpoint/2010/main" val="2050751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433036-2962-46A5-BA63-0E91E980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12192000" cy="6095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0000B-358C-4212-8C10-447B747FB5D2}"/>
              </a:ext>
            </a:extLst>
          </p:cNvPr>
          <p:cNvSpPr txBox="1"/>
          <p:nvPr/>
        </p:nvSpPr>
        <p:spPr>
          <a:xfrm>
            <a:off x="4503593" y="0"/>
            <a:ext cx="374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Code example of Object</a:t>
            </a:r>
          </a:p>
        </p:txBody>
      </p:sp>
    </p:spTree>
    <p:extLst>
      <p:ext uri="{BB962C8B-B14F-4D97-AF65-F5344CB8AC3E}">
        <p14:creationId xmlns:p14="http://schemas.microsoft.com/office/powerpoint/2010/main" val="370682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C649-B3EB-45CB-A962-C1FD6DB5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106"/>
            <a:ext cx="10515600" cy="5215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3E1A2-02E1-4B6A-9D8D-9A4BABDC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672"/>
            <a:ext cx="12192000" cy="61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56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F29F-0FB1-458E-A1AD-387269A4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654" y="18473"/>
            <a:ext cx="5458691" cy="78018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9413F-9E53-4793-8FC3-6C8F760F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657"/>
            <a:ext cx="12192000" cy="60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89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43C4-F2A1-4422-8C57-2E6220D8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425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B942A-8639-474C-BA97-F521CCDA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8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20C5-7F5D-47B8-95A9-6C313BCD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1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3315774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C50C7-34D2-42C7-82EF-6071D9EE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504417"/>
            <a:ext cx="8002117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94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15F0-2317-4C91-883B-BD8D924F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If statement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9D282-840C-4471-BA18-CF749E738652}"/>
              </a:ext>
            </a:extLst>
          </p:cNvPr>
          <p:cNvSpPr txBox="1"/>
          <p:nvPr/>
        </p:nvSpPr>
        <p:spPr>
          <a:xfrm>
            <a:off x="2910078" y="1690688"/>
            <a:ext cx="6094476" cy="424731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hour is between 6am and 12pm: good morning!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it is between 12pm and 6pm: Good afternoon!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Otherwise Good evening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"Good morning!"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"Good afternoon"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"Good evening"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124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031F-9F83-4DA4-A198-7A1F4808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Average</a:t>
            </a:r>
            <a:r>
              <a:rPr lang="en-US" dirty="0">
                <a:solidFill>
                  <a:schemeClr val="bg1"/>
                </a:solidFill>
              </a:rPr>
              <a:t> salary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92A8D9-CC0F-4837-9CA3-62C45C55B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094" y="1825625"/>
            <a:ext cx="6499811" cy="4351338"/>
          </a:xfrm>
        </p:spPr>
      </p:pic>
    </p:spTree>
    <p:extLst>
      <p:ext uri="{BB962C8B-B14F-4D97-AF65-F5344CB8AC3E}">
        <p14:creationId xmlns:p14="http://schemas.microsoft.com/office/powerpoint/2010/main" val="255664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1DAB-5056-45E7-AB3D-6F8B6F7D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Switch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430EA-A0EF-4AF7-B038-6D664CCF60B8}"/>
              </a:ext>
            </a:extLst>
          </p:cNvPr>
          <p:cNvSpPr txBox="1"/>
          <p:nvPr/>
        </p:nvSpPr>
        <p:spPr>
          <a:xfrm>
            <a:off x="3048000" y="1557033"/>
            <a:ext cx="6096000" cy="4247317"/>
          </a:xfrm>
          <a:prstGeom prst="rect">
            <a:avLst/>
          </a:prstGeom>
          <a:solidFill>
            <a:srgbClr val="252526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"guest"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"guest"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"Guest User"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"moderator"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"Moderator User"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"Unknown User"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55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12B07-A86E-4493-84DE-CC6652D4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27550-DBDB-4D43-8BB1-35D3532B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347"/>
            <a:ext cx="12192000" cy="36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11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084D-2F5D-4ACB-AAE7-CD35D499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ADE89-368F-417A-8C82-199505A1F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988"/>
            <a:ext cx="12192000" cy="43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5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A676-E72B-4AD1-9324-FE35A4FB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 While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33343-CADB-4990-97A0-CA0DE8DC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455"/>
            <a:ext cx="12192000" cy="496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7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1161-20C1-4423-8BA9-E07D41D7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Infinite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C5234-4EBA-4E41-BA25-53E739F8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700"/>
            <a:ext cx="12192000" cy="483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94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F108B-887E-4235-884B-D86199F6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102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8699C-FF2A-4FA9-A393-62397AB6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564"/>
            <a:ext cx="12192000" cy="530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5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A15A-F626-47DE-92FC-05708C0B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of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C5A1F-FCD5-4C40-9B04-20BC705CD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124"/>
            <a:ext cx="121920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35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5D15-9310-4B7F-A834-C277F2B1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9953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Break and Continue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C0CE6-0D97-4726-AFC1-C4DCB1CBD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4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01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85D7C-85F4-4616-AB98-75FF9938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613969"/>
            <a:ext cx="11441122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91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3CEB-197A-4962-B0B4-96657E04D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1"/>
            <a:ext cx="10515600" cy="7156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DA0AF-DB51-4BAB-8C34-BBA84063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369"/>
            <a:ext cx="12192000" cy="244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5E58B-D7DE-41C5-B629-FFEDA133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1749"/>
            <a:ext cx="12192000" cy="22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8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F282-DAA6-4F7D-8655-C40A7243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 can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7012B-75A0-4239-8858-741750E6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4877481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72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F97D-53A5-456E-A310-47F4D6DB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 this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08322-B44F-427B-B140-DB84B7CA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997"/>
            <a:ext cx="12192000" cy="30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1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CAF4-A25E-47F2-BE43-54F34459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Write this function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EE477-429D-4A26-9206-E61B3553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616"/>
            <a:ext cx="12192000" cy="49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43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5A54-2C70-4603-B466-5C225F50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8" y="0"/>
            <a:ext cx="10515600" cy="68402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7067A-1C19-4D21-BD9C-9FE2EAC8E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832"/>
            <a:ext cx="6788426" cy="3196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956C1-29DD-4E1D-B9F8-8C434DACF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870" y="1807296"/>
            <a:ext cx="4986130" cy="319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78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CD1F-3A91-495C-AD4C-78999DD4B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69" y="24125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369650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8A36F-09E6-4448-A9C8-A47BE49D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93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CF7F4"/>
                </a:solidFill>
              </a:rPr>
              <a:t>Object Example (OOP)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5B2C4-5054-443A-942B-159205DA8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66944"/>
            <a:ext cx="10515600" cy="1170464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FCF7F4"/>
                </a:solidFill>
              </a:rPr>
              <a:t>When u have some related variables, u need to think objects.</a:t>
            </a:r>
          </a:p>
          <a:p>
            <a:r>
              <a:rPr lang="en-US" sz="1400" dirty="0">
                <a:solidFill>
                  <a:srgbClr val="FCF7F4"/>
                </a:solidFill>
              </a:rPr>
              <a:t>Define object using let, const.</a:t>
            </a:r>
          </a:p>
          <a:p>
            <a:r>
              <a:rPr lang="en-US" sz="1400" dirty="0">
                <a:solidFill>
                  <a:srgbClr val="FCF7F4"/>
                </a:solidFill>
              </a:rPr>
              <a:t>Object oriented programing is style of programming where we see a program as a collection of objects that talk to each other to perfume some functionality.</a:t>
            </a:r>
          </a:p>
          <a:p>
            <a:r>
              <a:rPr lang="en-US" sz="1400" dirty="0">
                <a:solidFill>
                  <a:srgbClr val="FCF7F4"/>
                </a:solidFill>
              </a:rPr>
              <a:t>When function is part of object, we called this function as method.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890E8-43E3-4119-B655-647F866CA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352"/>
            <a:ext cx="4922196" cy="3768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9EA01-2FD4-401E-918D-3AE38F84D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288352"/>
            <a:ext cx="7075251" cy="376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93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4E9F-A675-4228-951E-D19BF9A4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327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CF7F4"/>
                </a:solidFill>
              </a:rPr>
              <a:t>Factory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10140-6415-45CA-8C8D-BBA9CA7D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828"/>
            <a:ext cx="4448796" cy="497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48E99-253C-46EA-B6CE-56C162FF2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745" y="1399828"/>
            <a:ext cx="7563255" cy="49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94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B68A-2617-481F-9D89-7AA6E001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81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CF7F4"/>
                </a:solidFill>
              </a:rPr>
              <a:t>Constructor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D5160-5B46-4C88-A4EB-3F56F5FE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420"/>
            <a:ext cx="5792008" cy="340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86762-F41B-4D43-BDB9-AB25B2D7D975}"/>
              </a:ext>
            </a:extLst>
          </p:cNvPr>
          <p:cNvSpPr txBox="1"/>
          <p:nvPr/>
        </p:nvSpPr>
        <p:spPr>
          <a:xfrm>
            <a:off x="108284" y="5172218"/>
            <a:ext cx="3691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F7F4"/>
                </a:solidFill>
              </a:rPr>
              <a:t>When we use the new operator: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CF7F4"/>
                </a:solidFill>
              </a:rPr>
              <a:t>We create an empty object const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CF7F4"/>
                </a:solidFill>
              </a:rPr>
              <a:t>We init the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CF7F4"/>
                </a:solidFill>
              </a:rPr>
              <a:t>The function will return the object</a:t>
            </a:r>
          </a:p>
        </p:txBody>
      </p:sp>
    </p:spTree>
    <p:extLst>
      <p:ext uri="{BB962C8B-B14F-4D97-AF65-F5344CB8AC3E}">
        <p14:creationId xmlns:p14="http://schemas.microsoft.com/office/powerpoint/2010/main" val="2126240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2202-240B-4403-A7BC-9DC7785C8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06"/>
            <a:ext cx="10515600" cy="82214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CF7F4"/>
                </a:solidFill>
              </a:rPr>
              <a:t>Factory Function vs Constructor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6CFB-555E-4606-B50C-62FF3065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654905"/>
          </a:xfrm>
        </p:spPr>
        <p:txBody>
          <a:bodyPr/>
          <a:lstStyle/>
          <a:p>
            <a:r>
              <a:rPr lang="en-US" dirty="0">
                <a:solidFill>
                  <a:srgbClr val="FCF7F4"/>
                </a:solidFill>
              </a:rPr>
              <a:t>The same good</a:t>
            </a:r>
          </a:p>
          <a:p>
            <a:r>
              <a:rPr lang="en-US" dirty="0">
                <a:solidFill>
                  <a:srgbClr val="FCF7F4"/>
                </a:solidFill>
              </a:rPr>
              <a:t>The constructure pattern is more familiar to those developer that come from C# and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57B41-A4F9-48DE-B67F-E59376AF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9" y="3345593"/>
            <a:ext cx="5049077" cy="340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9CFE2-9D9D-4729-9FBD-13C18B3FD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39" y="3345593"/>
            <a:ext cx="5049077" cy="34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67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221D-7FA0-491B-8DF0-9F5D2445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84"/>
            <a:ext cx="10515600" cy="69324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CF7F4"/>
                </a:solidFill>
              </a:rPr>
              <a:t>Dynamic Nature of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0CF7B-DABC-4838-848C-320A43A1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389"/>
            <a:ext cx="12192000" cy="332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3350C-487D-433F-B556-81F025DAEE9D}"/>
              </a:ext>
            </a:extLst>
          </p:cNvPr>
          <p:cNvSpPr txBox="1"/>
          <p:nvPr/>
        </p:nvSpPr>
        <p:spPr>
          <a:xfrm>
            <a:off x="278296" y="5009322"/>
            <a:ext cx="475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F7F4"/>
                </a:solidFill>
              </a:rPr>
              <a:t>We can add properties and method </a:t>
            </a:r>
            <a:r>
              <a:rPr lang="en-US" b="1" u="sng" dirty="0">
                <a:solidFill>
                  <a:srgbClr val="FCF7F4"/>
                </a:solidFill>
              </a:rPr>
              <a:t>dynamically.</a:t>
            </a:r>
          </a:p>
        </p:txBody>
      </p:sp>
    </p:spTree>
    <p:extLst>
      <p:ext uri="{BB962C8B-B14F-4D97-AF65-F5344CB8AC3E}">
        <p14:creationId xmlns:p14="http://schemas.microsoft.com/office/powerpoint/2010/main" val="2867353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9FD2-64B0-49C8-B336-EDC57D4ED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5153"/>
          </a:xfrm>
          <a:effectLst/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CF7F4"/>
                </a:solidFill>
              </a:rPr>
              <a:t>Dynamic Nature of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56AAF-64B4-45A6-8436-3F8A74650DF9}"/>
              </a:ext>
            </a:extLst>
          </p:cNvPr>
          <p:cNvSpPr txBox="1"/>
          <p:nvPr/>
        </p:nvSpPr>
        <p:spPr>
          <a:xfrm>
            <a:off x="0" y="5856554"/>
            <a:ext cx="545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F7F4"/>
                </a:solidFill>
              </a:rPr>
              <a:t>We can also delete properties and method dynamically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D681B-F6C9-465F-9895-17BE603D9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026"/>
            <a:ext cx="12192000" cy="440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5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8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3E19-FFD8-491C-AF2F-528E302F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u can do with 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EC839E-09F4-48A8-8476-8E28B15FC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441" y="1825625"/>
            <a:ext cx="8435117" cy="4351338"/>
          </a:xfrm>
        </p:spPr>
      </p:pic>
    </p:spTree>
    <p:extLst>
      <p:ext uri="{BB962C8B-B14F-4D97-AF65-F5344CB8AC3E}">
        <p14:creationId xmlns:p14="http://schemas.microsoft.com/office/powerpoint/2010/main" val="106397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EC52-6DB9-4C8B-A604-4E22D775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468" y="0"/>
            <a:ext cx="10515600" cy="92333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CF7F4"/>
                </a:solidFill>
              </a:rPr>
              <a:t>Functions are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6783C-949D-4304-A2D0-1D049900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166"/>
            <a:ext cx="6051734" cy="5346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271FD-93D1-4BB2-BD66-1C92A2E6C0A3}"/>
              </a:ext>
            </a:extLst>
          </p:cNvPr>
          <p:cNvSpPr txBox="1"/>
          <p:nvPr/>
        </p:nvSpPr>
        <p:spPr>
          <a:xfrm>
            <a:off x="6140268" y="1846272"/>
            <a:ext cx="2858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CF7F4"/>
                </a:solidFill>
              </a:rPr>
              <a:t>Purple icons are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CF7F4"/>
                </a:solidFill>
              </a:rPr>
              <a:t>blue icons are properties</a:t>
            </a:r>
            <a:br>
              <a:rPr lang="en-US" dirty="0">
                <a:solidFill>
                  <a:srgbClr val="FCF7F4"/>
                </a:solidFill>
              </a:rPr>
            </a:br>
            <a:endParaRPr lang="en-US" dirty="0">
              <a:solidFill>
                <a:srgbClr val="FCF7F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0EBA9-6390-47A3-BEFF-60A6C1A4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34" y="3717100"/>
            <a:ext cx="6140266" cy="31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5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1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DC7AC7-5484-4365-BD4B-BBFB2AD86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5" y="166232"/>
            <a:ext cx="10488489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88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E78BF-28A3-4C94-B121-78475211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995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algn="ctr"/>
            <a:r>
              <a:rPr lang="en-US" b="1" dirty="0">
                <a:solidFill>
                  <a:srgbClr val="FCF7F4"/>
                </a:solidFill>
              </a:rPr>
              <a:t>Value types vs Reference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85D14-391F-466C-9976-2D763C99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" y="930304"/>
            <a:ext cx="5832909" cy="3111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CBBCA-0BAB-4A50-A431-6609F152C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058" y="930304"/>
            <a:ext cx="6096000" cy="31113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B68735-186F-4F0F-9167-D0AA233B7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178" y="4041614"/>
            <a:ext cx="5122126" cy="268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55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51A0CF-BC25-4791-AEBC-9877330C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1642813"/>
            <a:ext cx="12041280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96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AD3D-125E-4374-B4B5-6B98B5ED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92"/>
            <a:ext cx="10515600" cy="73811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CF7F4"/>
                </a:solidFill>
              </a:rPr>
              <a:t>Value types vs reafference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56464-0B86-43C6-9F76-D2DBA508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404"/>
            <a:ext cx="12192000" cy="2841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5DFF7-FC8D-4CA2-B615-BB3CD78F5851}"/>
              </a:ext>
            </a:extLst>
          </p:cNvPr>
          <p:cNvSpPr txBox="1"/>
          <p:nvPr/>
        </p:nvSpPr>
        <p:spPr>
          <a:xfrm>
            <a:off x="357660" y="933072"/>
            <a:ext cx="432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CF7F4"/>
                </a:solidFill>
              </a:rPr>
              <a:t>Value type </a:t>
            </a:r>
            <a:r>
              <a:rPr lang="en-US" dirty="0">
                <a:solidFill>
                  <a:srgbClr val="FCF7F4"/>
                </a:solidFill>
              </a:rPr>
              <a:t>: as u can see value pass by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3B5FA-F201-464C-A2C9-D93200E0B005}"/>
              </a:ext>
            </a:extLst>
          </p:cNvPr>
          <p:cNvSpPr txBox="1"/>
          <p:nvPr/>
        </p:nvSpPr>
        <p:spPr>
          <a:xfrm>
            <a:off x="369651" y="4262059"/>
            <a:ext cx="431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CF7F4"/>
                </a:solidFill>
              </a:rPr>
              <a:t>Reference type</a:t>
            </a:r>
            <a:r>
              <a:rPr lang="en-US" dirty="0">
                <a:solidFill>
                  <a:srgbClr val="FCF7F4"/>
                </a:solidFill>
              </a:rPr>
              <a:t>: object pass by his 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993F2-3C80-4BAE-AFA1-90CE99ED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9924"/>
            <a:ext cx="12192000" cy="210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6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A93C-EE2B-4362-8872-BC969F13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FCF7F4"/>
                </a:solidFill>
                <a:effectLst/>
                <a:latin typeface="Proxima"/>
              </a:rPr>
              <a:t>Enumerating Properties of an Object</a:t>
            </a:r>
            <a:br>
              <a:rPr lang="en-US" b="1" i="0" dirty="0">
                <a:solidFill>
                  <a:srgbClr val="FCF7F4"/>
                </a:solidFill>
                <a:effectLst/>
                <a:latin typeface="Proxima"/>
              </a:rPr>
            </a:br>
            <a:endParaRPr lang="en-US" dirty="0">
              <a:solidFill>
                <a:srgbClr val="FCF7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74A2B-8EDF-43BA-874E-F667F25F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704"/>
            <a:ext cx="12192000" cy="43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84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7DA0-2FCC-42A3-B507-A1B6C143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99532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FCF7F4"/>
                </a:solidFill>
                <a:effectLst/>
                <a:latin typeface="Proxima"/>
              </a:rPr>
              <a:t>Cloning an Object</a:t>
            </a:r>
            <a:endParaRPr lang="en-US" dirty="0">
              <a:solidFill>
                <a:srgbClr val="FCF7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4FB7D-5223-4B5B-B3CA-B6D0A0B1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36"/>
            <a:ext cx="12192000" cy="374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2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1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A0D61-B436-4688-84AA-F23E2D19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369"/>
            <a:ext cx="10515600" cy="703279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FCF7F4"/>
                </a:solidFill>
                <a:effectLst/>
                <a:latin typeface="Proxima"/>
              </a:rPr>
              <a:t>Cloning an Object </a:t>
            </a:r>
            <a:r>
              <a:rPr lang="en-US" b="1" i="0" dirty="0">
                <a:solidFill>
                  <a:srgbClr val="0070C0"/>
                </a:solidFill>
                <a:effectLst/>
                <a:latin typeface="Proxima"/>
              </a:rPr>
              <a:t>better way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0DE01-BA68-4FC6-A494-DABEF612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563"/>
            <a:ext cx="12192000" cy="3084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68AE8-EAF7-40BC-87C5-1E45C716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0260"/>
            <a:ext cx="5944430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90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363CF-1088-44DC-9351-D84E56B3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Clone an Object more elegant way </a:t>
            </a:r>
            <a:r>
              <a:rPr lang="en-US" b="1" dirty="0">
                <a:solidFill>
                  <a:srgbClr val="0070C0"/>
                </a:solidFill>
              </a:rPr>
              <a:t>… (spread operator)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CD199-79B0-41D9-995F-7C16612F865D}"/>
              </a:ext>
            </a:extLst>
          </p:cNvPr>
          <p:cNvSpPr txBox="1"/>
          <p:nvPr/>
        </p:nvSpPr>
        <p:spPr>
          <a:xfrm>
            <a:off x="471638" y="6131191"/>
            <a:ext cx="820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It take all the property and methods of an object and put them into another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E7DF1-07D7-4C6A-B5BC-97D7DCC9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352"/>
            <a:ext cx="12192000" cy="404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22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1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2D05-6131-40C4-BC73-8FFABCAC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253"/>
            <a:ext cx="10515600" cy="96252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Built in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3A585-F836-49AC-9824-055B7EBE3FD9}"/>
              </a:ext>
            </a:extLst>
          </p:cNvPr>
          <p:cNvSpPr txBox="1"/>
          <p:nvPr/>
        </p:nvSpPr>
        <p:spPr>
          <a:xfrm>
            <a:off x="0" y="6392415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2"/>
              </a:rPr>
              <a:t>Built in objects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81B2A-87E5-406B-952B-49EA77342777}"/>
              </a:ext>
            </a:extLst>
          </p:cNvPr>
          <p:cNvSpPr txBox="1"/>
          <p:nvPr/>
        </p:nvSpPr>
        <p:spPr>
          <a:xfrm>
            <a:off x="202131" y="1664452"/>
            <a:ext cx="6121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(link)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67BAE-6DBD-4351-95EB-AFEAA1941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51" y="2260202"/>
            <a:ext cx="9659698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8F0AED7-A99B-4AD5-A081-C3BA62214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" y="0"/>
            <a:ext cx="12175304" cy="6857999"/>
          </a:xfrm>
        </p:spPr>
      </p:pic>
    </p:spTree>
    <p:extLst>
      <p:ext uri="{BB962C8B-B14F-4D97-AF65-F5344CB8AC3E}">
        <p14:creationId xmlns:p14="http://schemas.microsoft.com/office/powerpoint/2010/main" val="1057497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1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EF6A-A0D6-402F-9A1F-6E0C8C8C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37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String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11C01-95A5-4FA9-903D-6900D467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768"/>
            <a:ext cx="4803006" cy="3954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355C7-8083-4BB3-82A0-CD38628C4836}"/>
              </a:ext>
            </a:extLst>
          </p:cNvPr>
          <p:cNvSpPr txBox="1"/>
          <p:nvPr/>
        </p:nvSpPr>
        <p:spPr>
          <a:xfrm>
            <a:off x="5361272" y="1135781"/>
            <a:ext cx="4065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JavaScript we have two types of strings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String primitive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String object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03341-23F6-448D-91CF-130D58F3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08" y="2059111"/>
            <a:ext cx="7090611" cy="2568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651C43-8271-44C6-9A5B-973B95C7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03006"/>
            <a:ext cx="12192000" cy="20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91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1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EF2-A8EF-4FD5-A49E-DC98A9B2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Date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3FD3-CE80-4C61-B081-1524C705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194"/>
            <a:ext cx="12192000" cy="196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4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F6F2-1529-4A27-8B79-023CCD14A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6041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Proxima"/>
              </a:rPr>
              <a:t>Exercise 1- Address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B36C6-BB7B-43C2-9CDC-487583BA4CA1}"/>
              </a:ext>
            </a:extLst>
          </p:cNvPr>
          <p:cNvSpPr txBox="1"/>
          <p:nvPr/>
        </p:nvSpPr>
        <p:spPr>
          <a:xfrm>
            <a:off x="0" y="1934678"/>
            <a:ext cx="104001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Create an address object with properties (street, city and zipcode).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Then create a function showAddress(address) – take an address and object and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displays all the properties of this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71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1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0CE4-E11A-4577-B715-35BEC14E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AD36B-F9B5-437C-A570-2B9AE808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499918"/>
            <a:ext cx="5715798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7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92E1-2CA1-45CC-9379-B6C8793F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7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Proxima"/>
              </a:rPr>
              <a:t>Exercise 2- Factory and Constructor Functions</a:t>
            </a:r>
            <a:br>
              <a:rPr lang="en-US" b="1" i="0" dirty="0">
                <a:solidFill>
                  <a:schemeClr val="bg1"/>
                </a:solidFill>
                <a:effectLst/>
                <a:latin typeface="Proxima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C2849-3680-42FE-BF49-74E28437C17A}"/>
              </a:ext>
            </a:extLst>
          </p:cNvPr>
          <p:cNvSpPr txBox="1"/>
          <p:nvPr/>
        </p:nvSpPr>
        <p:spPr>
          <a:xfrm>
            <a:off x="1588168" y="1973179"/>
            <a:ext cx="6077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Initialize  the address object using Factory function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Initialize the address object using the construction function</a:t>
            </a:r>
          </a:p>
        </p:txBody>
      </p:sp>
    </p:spTree>
    <p:extLst>
      <p:ext uri="{BB962C8B-B14F-4D97-AF65-F5344CB8AC3E}">
        <p14:creationId xmlns:p14="http://schemas.microsoft.com/office/powerpoint/2010/main" val="1230168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1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81FE-A633-4F11-9B8A-DC80D88E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51D62-54B8-4103-98BE-DB24FF25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65" y="1190289"/>
            <a:ext cx="7744906" cy="53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21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489D-9AEF-4B7F-9642-81E8D25E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Proxima"/>
              </a:rPr>
              <a:t>Exercise 3- Object Equality</a:t>
            </a:r>
            <a:br>
              <a:rPr lang="en-US" b="1" i="0" dirty="0">
                <a:solidFill>
                  <a:schemeClr val="bg1"/>
                </a:solidFill>
                <a:effectLst/>
                <a:latin typeface="Proxima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853BB-42D0-49E3-87E8-38B5E76B1E4F}"/>
              </a:ext>
            </a:extLst>
          </p:cNvPr>
          <p:cNvSpPr txBox="1"/>
          <p:nvPr/>
        </p:nvSpPr>
        <p:spPr>
          <a:xfrm>
            <a:off x="240631" y="1270535"/>
            <a:ext cx="102726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exercise we going to use the constructor function that we already have from exercise before in order </a:t>
            </a:r>
          </a:p>
          <a:p>
            <a:r>
              <a:rPr lang="en-US" dirty="0">
                <a:solidFill>
                  <a:schemeClr val="bg1"/>
                </a:solidFill>
              </a:rPr>
              <a:t>To create two address objects.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Please create two functions: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areEqual – check if the two objects are equal (remember object are reference types) return true/false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areSame – if address one and address two reference to the same object (if they are the same)</a:t>
            </a:r>
          </a:p>
          <a:p>
            <a:pPr marL="342900" indent="-34290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CBC33-DD8E-4E5D-99DF-C25C38D4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3031957"/>
            <a:ext cx="6820852" cy="36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39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1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64E3-7D12-451A-B30F-0678F1F8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53B97-8BD7-48F1-AA40-33899BC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309036"/>
            <a:ext cx="7592485" cy="2728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7244-B72A-435F-9459-6DF5FC24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3079"/>
            <a:ext cx="12192000" cy="26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19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9C0-4DAD-421D-8024-7E43B1D5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782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i="0" dirty="0">
                <a:solidFill>
                  <a:schemeClr val="bg1"/>
                </a:solidFill>
                <a:effectLst/>
                <a:latin typeface="Proxima"/>
              </a:rPr>
              <a:t>Exercice 4- Blog Post Object</a:t>
            </a:r>
            <a:br>
              <a:rPr lang="fr-FR" b="1" i="0" dirty="0">
                <a:solidFill>
                  <a:schemeClr val="bg1"/>
                </a:solidFill>
                <a:effectLst/>
                <a:latin typeface="Proxima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C07ED-1D10-4C7F-82AF-51B2285E6AF7}"/>
              </a:ext>
            </a:extLst>
          </p:cNvPr>
          <p:cNvSpPr txBox="1"/>
          <p:nvPr/>
        </p:nvSpPr>
        <p:spPr>
          <a:xfrm>
            <a:off x="442762" y="1690688"/>
            <a:ext cx="7161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post object with the flowing properties: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title, body, author, views, comments as array of (author, body),isLive</a:t>
            </a:r>
          </a:p>
        </p:txBody>
      </p:sp>
    </p:spTree>
    <p:extLst>
      <p:ext uri="{BB962C8B-B14F-4D97-AF65-F5344CB8AC3E}">
        <p14:creationId xmlns:p14="http://schemas.microsoft.com/office/powerpoint/2010/main" val="180244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1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CE84-4A94-4D43-833A-3D6C5AA2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486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0D627-E7FE-41D2-838D-3366F6E1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14602"/>
            <a:ext cx="12192000" cy="48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7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3A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E90C-C4D1-446B-9D8E-29EA7A44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Where JavaScript Run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E6378-831A-431C-A3EE-F86D93E2D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83071" cy="5543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E0913-B5E7-420B-A843-6165B9E77128}"/>
              </a:ext>
            </a:extLst>
          </p:cNvPr>
          <p:cNvSpPr txBox="1"/>
          <p:nvPr/>
        </p:nvSpPr>
        <p:spPr>
          <a:xfrm>
            <a:off x="5407025" y="3764684"/>
            <a:ext cx="6480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2009 Brain Doll took the open source Javascript engine in chrome and embedded it inside a C++ program. He called that program Node.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now we can run JavaScript code outside the browser inside the Node.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36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2F97-67D1-45EC-8255-1E699F3F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Download and Install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47EDE-3B61-4C69-AE4E-C46795AE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12192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6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79D1-26DA-4114-8850-1EF6818C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Download Nodejs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94170-4169-4ECE-8331-819B1D93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745"/>
            <a:ext cx="12192000" cy="52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90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867</Words>
  <Application>Microsoft Office PowerPoint</Application>
  <PresentationFormat>Widescreen</PresentationFormat>
  <Paragraphs>137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Proxima</vt:lpstr>
      <vt:lpstr>Office Theme</vt:lpstr>
      <vt:lpstr>What is JavaScript</vt:lpstr>
      <vt:lpstr>Most popular technologies</vt:lpstr>
      <vt:lpstr>Average salary</vt:lpstr>
      <vt:lpstr>U can work</vt:lpstr>
      <vt:lpstr>What u can do with JS</vt:lpstr>
      <vt:lpstr>PowerPoint Presentation</vt:lpstr>
      <vt:lpstr>Where JavaScript Run ?</vt:lpstr>
      <vt:lpstr>Download and Install</vt:lpstr>
      <vt:lpstr>Download Nodejs</vt:lpstr>
      <vt:lpstr>VS CODE Extensions </vt:lpstr>
      <vt:lpstr>PowerPoint Presentation</vt:lpstr>
      <vt:lpstr>JavaScript In Browser and Separation of Concerns Code Time  </vt:lpstr>
      <vt:lpstr>How to run JavaScript code in Node</vt:lpstr>
      <vt:lpstr>Variables</vt:lpstr>
      <vt:lpstr>Constants</vt:lpstr>
      <vt:lpstr>PowerPoint Presentation</vt:lpstr>
      <vt:lpstr>Primitive types code time</vt:lpstr>
      <vt:lpstr>PowerPoint Presentation</vt:lpstr>
      <vt:lpstr>Dynamic types code time</vt:lpstr>
      <vt:lpstr>PowerPoint Presentation</vt:lpstr>
      <vt:lpstr>PowerPoint Presentation</vt:lpstr>
      <vt:lpstr>Primitive types code time</vt:lpstr>
      <vt:lpstr>PowerPoint Presentation</vt:lpstr>
      <vt:lpstr>Arrays</vt:lpstr>
      <vt:lpstr>Functions</vt:lpstr>
      <vt:lpstr>Types of Functions</vt:lpstr>
      <vt:lpstr>Control Flow</vt:lpstr>
      <vt:lpstr>PowerPoint Presentation</vt:lpstr>
      <vt:lpstr>If statement example</vt:lpstr>
      <vt:lpstr>Switch Case</vt:lpstr>
      <vt:lpstr>For loop</vt:lpstr>
      <vt:lpstr>While loop</vt:lpstr>
      <vt:lpstr>Do While</vt:lpstr>
      <vt:lpstr>Infinite Loops</vt:lpstr>
      <vt:lpstr>For in</vt:lpstr>
      <vt:lpstr>For of</vt:lpstr>
      <vt:lpstr>Break and Continue</vt:lpstr>
      <vt:lpstr>PowerPoint Presentation</vt:lpstr>
      <vt:lpstr>Solution</vt:lpstr>
      <vt:lpstr>Implement this function</vt:lpstr>
      <vt:lpstr>Write this function implementation</vt:lpstr>
      <vt:lpstr>Solution</vt:lpstr>
      <vt:lpstr>Objects</vt:lpstr>
      <vt:lpstr>Object Example (OOP)</vt:lpstr>
      <vt:lpstr>Factory Functions</vt:lpstr>
      <vt:lpstr>Constructor Function</vt:lpstr>
      <vt:lpstr>Factory Function vs Constructor Functions</vt:lpstr>
      <vt:lpstr>Dynamic Nature of Objects</vt:lpstr>
      <vt:lpstr>Dynamic Nature of Objects</vt:lpstr>
      <vt:lpstr>Functions are Objects</vt:lpstr>
      <vt:lpstr>PowerPoint Presentation</vt:lpstr>
      <vt:lpstr>Value types vs Reference types</vt:lpstr>
      <vt:lpstr>PowerPoint Presentation</vt:lpstr>
      <vt:lpstr>Value types vs reafference types</vt:lpstr>
      <vt:lpstr>Enumerating Properties of an Object </vt:lpstr>
      <vt:lpstr>Cloning an Object</vt:lpstr>
      <vt:lpstr>Cloning an Object better way</vt:lpstr>
      <vt:lpstr>Clone an Object more elegant way … (spread operator)</vt:lpstr>
      <vt:lpstr>Built in Object</vt:lpstr>
      <vt:lpstr>String Object</vt:lpstr>
      <vt:lpstr>Date Object</vt:lpstr>
      <vt:lpstr>Exercise 1- Address Object</vt:lpstr>
      <vt:lpstr>Solution</vt:lpstr>
      <vt:lpstr>Exercise 2- Factory and Constructor Functions </vt:lpstr>
      <vt:lpstr>Solution</vt:lpstr>
      <vt:lpstr>Exercise 3- Object Equality </vt:lpstr>
      <vt:lpstr>Solution</vt:lpstr>
      <vt:lpstr>Exercice 4- Blog Post Object 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JavaScript</dc:title>
  <dc:creator>Elias Shajrawi</dc:creator>
  <cp:lastModifiedBy>Elias Shajrawi</cp:lastModifiedBy>
  <cp:revision>63</cp:revision>
  <dcterms:created xsi:type="dcterms:W3CDTF">2022-01-23T13:37:12Z</dcterms:created>
  <dcterms:modified xsi:type="dcterms:W3CDTF">2022-01-31T13:41:10Z</dcterms:modified>
</cp:coreProperties>
</file>